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№6 С УГЛУБЛЕННЫМ ИЗУЧЕНИЕМ ИНОСТРАННЫХ ЯЗЫКОВ»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5976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 </a:t>
            </a:r>
          </a:p>
          <a:p>
            <a:pPr algn="ctr"/>
            <a:r>
              <a:rPr lang="ru-RU" b="1" u="sng" dirty="0" smtClean="0"/>
              <a:t>ЦИКЛ ОБРАЗОВАТЕЛЬНЫХ ПРОЕКТОВ, НАПРАВЛЕННЫХ</a:t>
            </a:r>
          </a:p>
          <a:p>
            <a:pPr algn="ctr"/>
            <a:r>
              <a:rPr lang="ru-RU" b="1" u="sng" dirty="0" smtClean="0"/>
              <a:t> НА ПАТРИОТИЧЕСКОЕ ВОСПИТАНИЕ ОБУЧАЮЩИХСЯ </a:t>
            </a:r>
          </a:p>
          <a:p>
            <a:pPr algn="ctr"/>
            <a:r>
              <a:rPr lang="ru-RU" b="1" u="sng" dirty="0" smtClean="0"/>
              <a:t>5 – 7 КЛАССОВ</a:t>
            </a:r>
            <a:endParaRPr lang="ru-RU" dirty="0" smtClean="0"/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u="sng" dirty="0" smtClean="0"/>
              <a:t>(«ГДЕ ПРОШЛО ДЕТСТВО, </a:t>
            </a:r>
            <a:endParaRPr lang="ru-RU" dirty="0" smtClean="0"/>
          </a:p>
          <a:p>
            <a:pPr algn="ctr"/>
            <a:r>
              <a:rPr lang="ru-RU" b="1" u="sng" dirty="0" smtClean="0"/>
              <a:t>ТАМ  НАЧИНАЕТСЯ РОДИНА …»)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dirty="0" smtClean="0"/>
              <a:t>Срок реализации - 3 года</a:t>
            </a:r>
          </a:p>
          <a:p>
            <a:pPr algn="ctr"/>
            <a:r>
              <a:rPr lang="ru-RU" dirty="0" smtClean="0"/>
              <a:t>Возраст детей – 11 – 14 лет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                                Разработчик -</a:t>
            </a:r>
          </a:p>
          <a:p>
            <a:pPr algn="r"/>
            <a:r>
              <a:rPr lang="ru-RU" dirty="0" smtClean="0"/>
              <a:t>                                                            Соколова Елена Альбертовна,</a:t>
            </a:r>
          </a:p>
          <a:p>
            <a:pPr algn="r"/>
            <a:r>
              <a:rPr lang="ru-RU" dirty="0" smtClean="0"/>
              <a:t>                                                    учитель русского языка и </a:t>
            </a:r>
          </a:p>
          <a:p>
            <a:pPr algn="r"/>
            <a:r>
              <a:rPr lang="ru-RU" dirty="0" smtClean="0"/>
              <a:t>                            литературы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 (Оформление зала памяти и славы, экскурсия)</a:t>
            </a:r>
            <a:endParaRPr lang="ru-RU" sz="1200" dirty="0"/>
          </a:p>
        </p:txBody>
      </p:sp>
      <p:pic>
        <p:nvPicPr>
          <p:cNvPr id="2050" name="Picture 2" descr="C:\Users\1\AppData\Local\Temp\Rar$DIa0.731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71204"/>
            <a:ext cx="8812212" cy="587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 (ЭКСКУРСИЯ ДЛЯ САМЫХ МАЛЕНЬКИХ)</a:t>
            </a:r>
            <a:endParaRPr lang="ru-RU" sz="1200" dirty="0"/>
          </a:p>
        </p:txBody>
      </p:sp>
      <p:pic>
        <p:nvPicPr>
          <p:cNvPr id="5122" name="Picture 2" descr="C:\Users\1\Desktop\фото для проекта\IMG_20220317_093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41" y="620713"/>
            <a:ext cx="8161867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 (ЭКСКУРСИЯ ДЛЯ САМЫХ СТАРШИХ)</a:t>
            </a:r>
            <a:endParaRPr lang="ru-RU" sz="1200" dirty="0"/>
          </a:p>
        </p:txBody>
      </p:sp>
      <p:pic>
        <p:nvPicPr>
          <p:cNvPr id="6146" name="Picture 2" descr="C:\Users\1\Desktop\фото для проекта\IMG_20220317_100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8" y="549275"/>
            <a:ext cx="8159751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  (МАТЕРИАЛЫ ДЛЯ ОФОРМЛЕНИЯ СТЕНДОВ)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Молотовске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годы войны действовали четыре эвакогоспиталя. Самый большой из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них № 2522 располагался в восьмой школе. Он начал принимать раненых уже в августе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1941-го. Эвакогоспиталь № 4870 занял здание школы № 1. Бывшее управление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строительства 203 на ул.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Торцева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и по сей день украшает мемориальная доска: здесь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находился эвакогоспиталь № 4871. И последний из них - № 1142 – занимал сразу два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здания: одно – на углу ул. Советской и ул. Пионерской (на месте этого дома сегодня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пустырь), и второе – там, где сейчас находится Северодвинский краеведческий музей.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Здание эвакогоспиталя № 4871 на ул.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Торцева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Здание эвакогоспиталя № 1142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(снесено).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начала Великой Отечественной войны Архангельская область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являлась госпитальной базой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Карельского фронта. В годы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войны в городе действовали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 эвакогоспиталя. Под госпитали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были переданы благоустроенные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кирпичные здания: школа № 1,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школа № 7 (сейчас № 8), здание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Управления строительства, здание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роддома (сейчас  здание музея).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1\Desktop\14480_STR.jpg"/>
          <p:cNvPicPr/>
          <p:nvPr/>
        </p:nvPicPr>
        <p:blipFill>
          <a:blip r:embed="rId2" cstate="print"/>
          <a:srcRect l="51639" t="69232" r="28008" b="10210"/>
          <a:stretch>
            <a:fillRect/>
          </a:stretch>
        </p:blipFill>
        <p:spPr bwMode="auto">
          <a:xfrm>
            <a:off x="4572000" y="3573016"/>
            <a:ext cx="4393789" cy="31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  (МАТЕРИАЛЫ ДЛЯ ОФОРМЛЕНИЯ СТЕНДОВ)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84096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целях лучшего обслуживания раненых и сокращения сроков лечения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широко использовалось совмещение медицинских профессий. Изыскивались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способы замены необходимых материалов: марля тщательно стиралась и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использовалась многократно, вата заменялась опилками и мхом, руки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хирургов перед операциями обрабатывались зольным щелоком. Военным и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городским врачам принадлежит заслуга в широком использовании в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госпиталях и больницах города хвойного экстракта, помогавшего в борьбе с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цингой. Не всех раненых удалось спасти. На месте захоронения 108 бойцов,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умерших от ран, в 1975 году был открыт Воинский мемориальный комплекс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(о.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Ягры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2499" t="48235" r="47829" b="20821"/>
          <a:stretch>
            <a:fillRect/>
          </a:stretch>
        </p:blipFill>
        <p:spPr>
          <a:xfrm>
            <a:off x="4716016" y="4149080"/>
            <a:ext cx="4279184" cy="252028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21817" t="38152" r="21267" b="6675"/>
          <a:stretch>
            <a:fillRect/>
          </a:stretch>
        </p:blipFill>
        <p:spPr>
          <a:xfrm>
            <a:off x="179512" y="4149080"/>
            <a:ext cx="3960440" cy="2534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  (МАТЕРИАЛЫ ДЛЯ ОФОРМЛЕНИЯ СТЕНДОВ)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прибытием первых судов караванов определилось и второе главное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назначение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Молотовска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восстановление мореходных и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эксплуатационных качеств этих судов. В кругло-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суточной работе по разгрузке 2х судов каравана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PQ -16 участвовало 15 бригад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молотовских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грузчиков (232 человека).  И хотя переработка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груза на одного человека в день, достигавшая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5,1 тонны, все еще не превышала 50-60 % от нормы,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темп работ с каждым днем нарастал. Во время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разгрузочных работ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Молотовском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порту счет времени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шел на часы и минуты. 8226 тонн с транспорта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Самуэл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Чейз" были выгружены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портовиками в июле за 245 часов 40 минут.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обработке судов каравана PQ - 17 в </a:t>
            </a:r>
          </a:p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Молотовском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порту средняя норма выработки на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одного грузчика в день (в работе принимали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686 человек) выросла до 6,1 тонны.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1\Desktop\sv10_0805_lendliz_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570362" cy="27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novyy_tochechnyy_risunok-d4e8a60813db241a4c9b5a79eef76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5886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«МОЯ МАЛАЯ РОДИНА»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СЕМИКЛАССНИКОВ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84096" cy="612068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Комментарий к главе</a:t>
            </a:r>
            <a:r>
              <a:rPr lang="ru-RU" i="1" dirty="0" smtClean="0"/>
              <a:t>: дети в союзе с родителями, бабушками и дедушками работают в течение учебного года, каждый узнаёт историю своего региона – Архангельской области,  ее прошлое и настоящее, знакомится с главными отраслями производства, с историей культуры, медицины и образования, спортивными достижениями, природой и  памятными местами.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Цель проекта: </a:t>
            </a:r>
            <a:r>
              <a:rPr lang="ru-RU" dirty="0" smtClean="0"/>
              <a:t>воспитание патриотических чувств, гордости за свою Родину, за  свой родной край в процессе выполнения коллективного  творческого проекта, укрепление внутрисемейных отношений, укрепление отношений в классе, продолжение развития практики реализации коллективных  проектов в  классе.</a:t>
            </a:r>
          </a:p>
          <a:p>
            <a:r>
              <a:rPr lang="ru-RU" b="1" dirty="0" smtClean="0"/>
              <a:t>Планируемые образовательные результаты: </a:t>
            </a:r>
            <a:r>
              <a:rPr lang="ru-RU" dirty="0" smtClean="0"/>
              <a:t> создание в школе тематической выставки   «Моя малая Родина».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«МОЯ МАЛАЯ РОДИНА»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СЕМИКЛАССНИКОВ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604867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Творческая группа 1</a:t>
            </a:r>
            <a:r>
              <a:rPr lang="ru-RU" dirty="0" smtClean="0"/>
              <a:t>: История возникновения моего края, Образование Архангельской области.</a:t>
            </a:r>
          </a:p>
          <a:p>
            <a:r>
              <a:rPr lang="ru-RU" b="1" dirty="0" smtClean="0"/>
              <a:t>Творческая группа 2</a:t>
            </a:r>
            <a:r>
              <a:rPr lang="ru-RU" dirty="0" smtClean="0"/>
              <a:t>:  Главные промышленные предприятия Архангельской области.</a:t>
            </a:r>
          </a:p>
          <a:p>
            <a:r>
              <a:rPr lang="ru-RU" b="1" dirty="0" smtClean="0"/>
              <a:t>Творческая группа 3</a:t>
            </a:r>
            <a:r>
              <a:rPr lang="ru-RU" dirty="0" smtClean="0"/>
              <a:t>:  Музеи, выставочные залы, театры Архангельской области.</a:t>
            </a:r>
          </a:p>
          <a:p>
            <a:r>
              <a:rPr lang="ru-RU" b="1" dirty="0" smtClean="0"/>
              <a:t>Творческая группа 4: </a:t>
            </a:r>
            <a:r>
              <a:rPr lang="ru-RU" dirty="0" smtClean="0"/>
              <a:t> Святые места Архангельской области.</a:t>
            </a:r>
          </a:p>
          <a:p>
            <a:r>
              <a:rPr lang="ru-RU" b="1" dirty="0" smtClean="0"/>
              <a:t>Творческая группа 5:  </a:t>
            </a:r>
            <a:r>
              <a:rPr lang="ru-RU" dirty="0" smtClean="0"/>
              <a:t>Мои земляки, прославившие наш край.</a:t>
            </a:r>
          </a:p>
          <a:p>
            <a:r>
              <a:rPr lang="ru-RU" b="1" dirty="0" smtClean="0"/>
              <a:t>Творческая группа 6:  </a:t>
            </a:r>
            <a:r>
              <a:rPr lang="ru-RU" dirty="0" smtClean="0"/>
              <a:t>Исторические места Архангельской области и красота ее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«МОЯ МАЛАЯ РОДИНА»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СЕМИКЛАССНИКОВ (ТЕМЫ ДЕТСКИХ РАБОТ)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192688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smtClean="0"/>
              <a:t>История возникновения моего края.</a:t>
            </a:r>
          </a:p>
          <a:p>
            <a:r>
              <a:rPr lang="ru-RU" sz="3700" dirty="0" smtClean="0"/>
              <a:t>Архангельск – порт на берегу Белого моря. Петр1 на Севере, его влияние на развитие Архангельска.</a:t>
            </a:r>
          </a:p>
          <a:p>
            <a:r>
              <a:rPr lang="ru-RU" sz="3700" dirty="0" smtClean="0"/>
              <a:t>Образование Архангельской области.</a:t>
            </a:r>
          </a:p>
          <a:p>
            <a:r>
              <a:rPr lang="ru-RU" sz="3700" dirty="0" smtClean="0"/>
              <a:t>Герб моей области: история, символика.</a:t>
            </a:r>
          </a:p>
          <a:p>
            <a:r>
              <a:rPr lang="ru-RU" sz="3700" dirty="0" smtClean="0"/>
              <a:t>Герб моего города: история, символика.</a:t>
            </a:r>
          </a:p>
          <a:p>
            <a:r>
              <a:rPr lang="ru-RU" sz="3700" dirty="0" smtClean="0"/>
              <a:t>История моей семьи в истории моего края, семейные реликвии.</a:t>
            </a:r>
          </a:p>
          <a:p>
            <a:r>
              <a:rPr lang="ru-RU" sz="3700" dirty="0" smtClean="0"/>
              <a:t>Конкурс рисунков гербов города, области.</a:t>
            </a:r>
          </a:p>
          <a:p>
            <a:r>
              <a:rPr lang="ru-RU" sz="3700" dirty="0" smtClean="0"/>
              <a:t>Главные промышленные предприятия Архангельска   ХХ и ХХ1  веков.</a:t>
            </a:r>
          </a:p>
          <a:p>
            <a:r>
              <a:rPr lang="ru-RU" sz="3700" dirty="0" smtClean="0"/>
              <a:t>Главные промышленные предприятия Архангельска   ХХ и ХХ1  веков.</a:t>
            </a:r>
          </a:p>
          <a:p>
            <a:r>
              <a:rPr lang="ru-RU" sz="3700" dirty="0" smtClean="0"/>
              <a:t>Главные промышленные предприятия   Северодвинска  ХХ и ХХ1  веков.</a:t>
            </a:r>
          </a:p>
          <a:p>
            <a:r>
              <a:rPr lang="ru-RU" sz="3700" dirty="0" smtClean="0"/>
              <a:t>Главные промышленные предприятия   Северодвинска   ХХ и ХХ1  веков.</a:t>
            </a:r>
          </a:p>
          <a:p>
            <a:r>
              <a:rPr lang="ru-RU" sz="3700" dirty="0" smtClean="0"/>
              <a:t>Малые предприятия моего города: кирпичный завод, хлебозавод.</a:t>
            </a:r>
          </a:p>
          <a:p>
            <a:r>
              <a:rPr lang="ru-RU" sz="3700" dirty="0" smtClean="0"/>
              <a:t>Прошлое и настоящее моей семьи в труде на благо моего края.</a:t>
            </a:r>
          </a:p>
          <a:p>
            <a:r>
              <a:rPr lang="ru-RU" sz="3700" dirty="0" smtClean="0"/>
              <a:t>Прошлое и настоящее моей семьи в труде на благо моего края.</a:t>
            </a:r>
          </a:p>
          <a:p>
            <a:r>
              <a:rPr lang="ru-RU" sz="3700" dirty="0" smtClean="0"/>
              <a:t>Главные промышленные предприятия </a:t>
            </a:r>
            <a:r>
              <a:rPr lang="ru-RU" sz="3700" dirty="0" err="1" smtClean="0"/>
              <a:t>Новодвинска</a:t>
            </a:r>
            <a:r>
              <a:rPr lang="ru-RU" sz="3700" dirty="0" smtClean="0"/>
              <a:t> ХХ и ХХ1 веков.</a:t>
            </a:r>
          </a:p>
          <a:p>
            <a:r>
              <a:rPr lang="ru-RU" sz="3700" dirty="0" smtClean="0"/>
              <a:t>Архангельский областной краеведческий музей.</a:t>
            </a:r>
          </a:p>
          <a:p>
            <a:r>
              <a:rPr lang="ru-RU" sz="3700" dirty="0" smtClean="0"/>
              <a:t>Архангельский областной  художественный  музей.</a:t>
            </a:r>
          </a:p>
          <a:p>
            <a:r>
              <a:rPr lang="ru-RU" sz="3700" dirty="0" smtClean="0"/>
              <a:t>Северодвинский городской краеведческий музей.</a:t>
            </a:r>
          </a:p>
          <a:p>
            <a:r>
              <a:rPr lang="ru-RU" sz="3700" dirty="0" smtClean="0"/>
              <a:t>Красоты </a:t>
            </a:r>
            <a:r>
              <a:rPr lang="ru-RU" sz="3700" dirty="0" err="1" smtClean="0"/>
              <a:t>Пинежья</a:t>
            </a:r>
            <a:r>
              <a:rPr lang="ru-RU" sz="3700" dirty="0" smtClean="0"/>
              <a:t>.</a:t>
            </a:r>
          </a:p>
          <a:p>
            <a:r>
              <a:rPr lang="ru-RU" sz="3700" dirty="0" smtClean="0"/>
              <a:t>Особенности и красоты </a:t>
            </a:r>
            <a:r>
              <a:rPr lang="ru-RU" sz="3700" dirty="0" err="1" smtClean="0"/>
              <a:t>Каргополья</a:t>
            </a:r>
            <a:r>
              <a:rPr lang="ru-RU" sz="3700" dirty="0" smtClean="0"/>
              <a:t>.</a:t>
            </a:r>
          </a:p>
          <a:p>
            <a:r>
              <a:rPr lang="ru-RU" sz="3700" dirty="0" smtClean="0"/>
              <a:t>Орлец – древняя крепость на берегу Северной Двины.</a:t>
            </a:r>
          </a:p>
          <a:p>
            <a:r>
              <a:rPr lang="ru-RU" sz="3700" dirty="0" smtClean="0"/>
              <a:t>Карстовые пещеры </a:t>
            </a:r>
            <a:r>
              <a:rPr lang="ru-RU" sz="3700" dirty="0" err="1" smtClean="0"/>
              <a:t>Голубино</a:t>
            </a:r>
            <a:r>
              <a:rPr lang="ru-RU" sz="3700" dirty="0" smtClean="0"/>
              <a:t>.</a:t>
            </a:r>
          </a:p>
          <a:p>
            <a:r>
              <a:rPr lang="ru-RU" sz="3700" dirty="0" smtClean="0"/>
              <a:t>История Соловецкого монастыря.</a:t>
            </a:r>
          </a:p>
          <a:p>
            <a:r>
              <a:rPr lang="ru-RU" sz="3700" dirty="0" smtClean="0"/>
              <a:t>Святые монастыри и храмы моего края.</a:t>
            </a:r>
          </a:p>
          <a:p>
            <a:r>
              <a:rPr lang="ru-RU" sz="3700" dirty="0" smtClean="0"/>
              <a:t>Святые монастыри и храмы моего края.</a:t>
            </a:r>
          </a:p>
          <a:p>
            <a:r>
              <a:rPr lang="ru-RU" sz="3700" dirty="0" smtClean="0"/>
              <a:t>Составление буклетов: «Приглашаем посетить наш край»</a:t>
            </a:r>
          </a:p>
          <a:p>
            <a:r>
              <a:rPr lang="ru-RU" sz="3700" dirty="0" smtClean="0"/>
              <a:t>Составление буклетов: «Приглашаем посетить наш край»</a:t>
            </a:r>
          </a:p>
          <a:p>
            <a:r>
              <a:rPr lang="ru-RU" sz="3700" dirty="0" smtClean="0"/>
              <a:t>От МВ Ломоносова до наших современников.</a:t>
            </a:r>
          </a:p>
          <a:p>
            <a:r>
              <a:rPr lang="ru-RU" sz="3700" dirty="0" smtClean="0"/>
              <a:t>Уроженцы Поморья, прославившие наш край.</a:t>
            </a:r>
          </a:p>
          <a:p>
            <a:r>
              <a:rPr lang="ru-RU" sz="3700" dirty="0" smtClean="0"/>
              <a:t>ФА Абрамов – «северный Шолохов»</a:t>
            </a:r>
          </a:p>
          <a:p>
            <a:r>
              <a:rPr lang="ru-RU" sz="3700" dirty="0" smtClean="0"/>
              <a:t>СГ </a:t>
            </a:r>
            <a:r>
              <a:rPr lang="ru-RU" sz="3700" dirty="0" err="1" smtClean="0"/>
              <a:t>Писахов</a:t>
            </a:r>
            <a:r>
              <a:rPr lang="ru-RU" sz="3700" dirty="0" smtClean="0"/>
              <a:t> и его творчество.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«МОЯ МАЛАЯ РОДИНА»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СЕМИКЛАССНИКОВ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12068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/>
              <a:t>Каждый ребенок получает конкретные задания:</a:t>
            </a:r>
          </a:p>
          <a:p>
            <a:pPr algn="ctr">
              <a:buNone/>
            </a:pPr>
            <a:r>
              <a:rPr lang="ru-RU" b="1" dirty="0" smtClean="0"/>
              <a:t>выполнить не только исследовательскую работу по теме, </a:t>
            </a:r>
          </a:p>
          <a:p>
            <a:pPr algn="ctr">
              <a:buNone/>
            </a:pPr>
            <a:r>
              <a:rPr lang="ru-RU" b="1" dirty="0" smtClean="0"/>
              <a:t>но и творческие задания. (Например)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Для работы над проектом:</a:t>
            </a:r>
          </a:p>
          <a:p>
            <a:r>
              <a:rPr lang="ru-RU" dirty="0" smtClean="0"/>
              <a:t>1. Составить буклет «Приглашаем посетить наш край!»</a:t>
            </a:r>
          </a:p>
          <a:p>
            <a:r>
              <a:rPr lang="ru-RU" dirty="0" smtClean="0"/>
              <a:t>2. Придумать и нарисовать герб нашей области или нашего города.</a:t>
            </a:r>
          </a:p>
          <a:p>
            <a:r>
              <a:rPr lang="ru-RU" dirty="0" smtClean="0"/>
              <a:t>3. Написать рассказ «Прошлое и настоящее моей семьи в труде на благо родного края» (о бабушках и дедушках, папах и мамах)</a:t>
            </a:r>
          </a:p>
          <a:p>
            <a:endParaRPr lang="ru-RU" dirty="0" smtClean="0"/>
          </a:p>
          <a:p>
            <a:r>
              <a:rPr lang="ru-RU" dirty="0" smtClean="0"/>
              <a:t> Для работы над проектом:</a:t>
            </a:r>
          </a:p>
          <a:p>
            <a:r>
              <a:rPr lang="ru-RU" dirty="0" smtClean="0"/>
              <a:t>1. Составить буклет «Приглашаем посетить наш край!»</a:t>
            </a:r>
          </a:p>
          <a:p>
            <a:r>
              <a:rPr lang="ru-RU" dirty="0" smtClean="0"/>
              <a:t>2. Придумать и нарисовать герб нашей области или нашего города.</a:t>
            </a:r>
          </a:p>
          <a:p>
            <a:r>
              <a:rPr lang="ru-RU" dirty="0" smtClean="0"/>
              <a:t>3. Написать рассказ «Прошлое и настоящее моей семьи в труде на благо родного края» (о бабушках и дедушках, папах и мамах)</a:t>
            </a:r>
          </a:p>
          <a:p>
            <a:endParaRPr lang="ru-RU" dirty="0" smtClean="0"/>
          </a:p>
          <a:p>
            <a:r>
              <a:rPr lang="ru-RU" dirty="0" smtClean="0"/>
              <a:t> Для работы над проектом:</a:t>
            </a:r>
          </a:p>
          <a:p>
            <a:r>
              <a:rPr lang="ru-RU" dirty="0" smtClean="0"/>
              <a:t>1. Составить буклет «Приглашаем посетить наш край!»</a:t>
            </a:r>
          </a:p>
          <a:p>
            <a:r>
              <a:rPr lang="ru-RU" dirty="0" smtClean="0"/>
              <a:t>2. Придумать и нарисовать герб нашей области или нашего города.</a:t>
            </a:r>
          </a:p>
          <a:p>
            <a:r>
              <a:rPr lang="ru-RU" dirty="0" smtClean="0"/>
              <a:t>3. Написать рассказ «Прошлое и настоящее моей семьи в труде на благо родного края» (о бабушках и дедушках, папах и мамах)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 Для работы над проектом:</a:t>
            </a:r>
          </a:p>
          <a:p>
            <a:r>
              <a:rPr lang="ru-RU" dirty="0" smtClean="0"/>
              <a:t>1. Составить буклет «Приглашаем посетить наш край!»</a:t>
            </a:r>
          </a:p>
          <a:p>
            <a:r>
              <a:rPr lang="ru-RU" dirty="0" smtClean="0"/>
              <a:t>2. Придумать и нарисовать герб нашей области или нашего города.</a:t>
            </a:r>
          </a:p>
          <a:p>
            <a:r>
              <a:rPr lang="ru-RU" dirty="0" smtClean="0"/>
              <a:t>3. Написать рассказ «Прошлое и настоящее моей семьи в труде на благо родного края» (о бабушках и дедушках, папах и мамах)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Комментарий к главе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дети в союзе с родителями, бабушками и дедушками работают в течение учебного года, каждый узнаёт историю своей семьи, понимает вклад старшего поколения в дело борьбы с фашизмом, каждый ребенок понимает, что история Великой Отечественной войны вовсе не отдаленное от его сознания понятие, а в том числе  это история его семьи, жизнь его родных и близких, подвиг во имя будущего внуков и правнуков.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«МОЯ МАЛАЯ РОДИНА»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СЕМИКЛАССНИКОВ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192688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Приглашаем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посетить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край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можно регулярно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наблюдать знаменитое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полярное сияние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Пинежские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пещеры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загадка Архангельской области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avatars.mds.yandex.net/get-zen_doc/1907878/pub_6086b70b1ae7ef64beefe145_6086b898c17d7f239e843647/scale_2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3023870" cy="20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я\Desktop\41391280930_64ce11e0e2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3010753" cy="20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я\Desktop\Pinezhskie-pesche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3088838" cy="204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образовательный  проект  «моя малая родина» для семиклассников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(герб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северодвинска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AppData\Local\Temp\Rar$DIa0.246\Герб Северодвинс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968974" cy="4968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«моя малая родина» для семиклассников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12068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Прошлое и настоящее моей семьи в труде на благо родного края.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Родына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Моя семья самая обычная, таких в нашем городе много.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Глава семьи это папа – он родился и вырос в Северодвинске, он часто рассказывает про свое детство, про свою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маму и бабушку, их уже нет с нами. Папину бабушку звали Зинаида Матвеевна, она жила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Цигломени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всю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свою жизнь работала на ЦЛДК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Цигломенском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лесопильно-деревообрабатывающем комбинате). У нее было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большое хозяйство: коровы, свиньи, куры и конь. В годы войны было трудно, когда началась война ей было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всего 16 лет, всю войну она работала на комбинате, ведь работа в тылу была очень важной. А потом родилась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папина мама, Галина Валентиновна, после окончания школы она приехала в Северодвинск работать и учиться.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Начала работать в магазине, очень любила свою профессию, поэтому продолжила обучение, закончила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торговый техникум и стала заведующей магазином. Она была веселой, приносила радость и хорошее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настроение покупателям и коллегам.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Северодвинске родился мой папа. Сейчас он служит военным спасателем в одной из военных частей нашего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города Аварийно-спасательного отряда. Его работа очень важна, он со своей командой помогает кораблям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подводным лодкам и экипажам, попавшим в сложные ситуации.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Хранительница домашнего очага – это мама. Она приехала в Северодвинск из Сибири со своей семьей –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Осталась  здесь.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Моя бабушка Елена Александровна – педагог, она учила детей в школе, среди ее выпускников много достойных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людей. Она награждена государственной наградой (знаком отличия) «Отличник просвещения». Сейчас она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заслуженный пенсионер.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Мой дедушка Александр Анатольевич военный журналист, он долгое время служил в Северодвинской военной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газете, затем был откомандирован в Украину (г. Севастополь) главным редактором единственной Российской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военной газеты на территории Украины «Флаг Родины». После окончания службы и выхода на пенсию в звании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Капитан 1 ранга вернулся в Северодвинск и продолжает работать в Военно-морской учебной части, где обучает матросов военным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специальностям.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Моя мама, как  и моя бабушка – педагог.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Мои родные могли бы переехать в разные города России, но каждый из них решил остаться здесь, в Северодвинске и продолжает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трудиться на благо нашей малой Родины.     </a:t>
            </a:r>
          </a:p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766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чувств, гордости за свою Родину, за свою семью в процессе выполнения коллективного  творческого проекта, укрепление внутрисемейных отношений, развитие практики реализации коллективных  проектов в  классе.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написание книги «История моей семьи в истории Великой Отечественной войны» о судьбах прабабушек  и прадедушек во время Великой Отечественной войны,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Зала Памяти и Славы в школе.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(Обсуждение плана работы, выбор направлений, деление на группы)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AppData\Local\Temp\Rar$DIa0.194\P2DaBynuX64.jpg"/>
          <p:cNvPicPr>
            <a:picLocks noChangeAspect="1" noChangeArrowheads="1"/>
          </p:cNvPicPr>
          <p:nvPr/>
        </p:nvPicPr>
        <p:blipFill>
          <a:blip r:embed="rId2" cstate="print"/>
          <a:srcRect t="9698" b="24649"/>
          <a:stretch>
            <a:fillRect/>
          </a:stretch>
        </p:blipFill>
        <p:spPr bwMode="auto">
          <a:xfrm>
            <a:off x="1475656" y="3573016"/>
            <a:ext cx="628824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</a:t>
            </a:r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работы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обучающихся 5 А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класса и их родителей,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бабушек и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дедушек – сборник детских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 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посвященный Победителям,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родным  и близким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Desktop\фото для конкурса\IMG_20220221_100524.jpg"/>
          <p:cNvPicPr/>
          <p:nvPr/>
        </p:nvPicPr>
        <p:blipFill>
          <a:blip r:embed="rId2" cstate="print"/>
          <a:srcRect l="8299" t="10842" r="8711" b="8446"/>
          <a:stretch>
            <a:fillRect/>
          </a:stretch>
        </p:blipFill>
        <p:spPr bwMode="auto">
          <a:xfrm>
            <a:off x="3923928" y="620688"/>
            <a:ext cx="49685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 (Оформление зала памяти и славы, часть экспозиции)</a:t>
            </a:r>
            <a:endParaRPr lang="ru-RU" sz="1200" dirty="0"/>
          </a:p>
        </p:txBody>
      </p:sp>
      <p:pic>
        <p:nvPicPr>
          <p:cNvPr id="4" name="Содержимое 3" descr="C:\Users\1\Desktop\фото для конкурса\IMG_20220221_104418.jpg"/>
          <p:cNvPicPr>
            <a:picLocks noGrp="1"/>
          </p:cNvPicPr>
          <p:nvPr>
            <p:ph idx="1"/>
          </p:nvPr>
        </p:nvPicPr>
        <p:blipFill>
          <a:blip r:embed="rId2" cstate="print"/>
          <a:srcRect l="6828" t="7143" r="5835" b="2377"/>
          <a:stretch>
            <a:fillRect/>
          </a:stretch>
        </p:blipFill>
        <p:spPr bwMode="auto">
          <a:xfrm>
            <a:off x="4644008" y="692696"/>
            <a:ext cx="43204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для конкурса\IMG_20220221_104423.jpg"/>
          <p:cNvPicPr/>
          <p:nvPr/>
        </p:nvPicPr>
        <p:blipFill>
          <a:blip r:embed="rId3" cstate="print"/>
          <a:srcRect l="8725" r="5772" b="8095"/>
          <a:stretch>
            <a:fillRect/>
          </a:stretch>
        </p:blipFill>
        <p:spPr bwMode="auto">
          <a:xfrm>
            <a:off x="179512" y="692696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 (Оформление зала памяти и славы, экскурсия)</a:t>
            </a:r>
            <a:endParaRPr lang="ru-RU" sz="1200" dirty="0"/>
          </a:p>
        </p:txBody>
      </p:sp>
      <p:pic>
        <p:nvPicPr>
          <p:cNvPr id="3074" name="Picture 2" descr="C:\Users\1\Desktop\фото для проекта\IMG_20220317_10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60" y="620713"/>
            <a:ext cx="8161867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 (Оформление зала памяти и славы, экскурсия)</a:t>
            </a:r>
            <a:endParaRPr lang="ru-RU" sz="1200" dirty="0"/>
          </a:p>
        </p:txBody>
      </p:sp>
      <p:pic>
        <p:nvPicPr>
          <p:cNvPr id="4098" name="Picture 2" descr="C:\Users\1\Desktop\фото для проекта\IMG_20220317_10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60" y="620713"/>
            <a:ext cx="8161867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 ( письмо сына ветерана великой отечественной войны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юкляевского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андрея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васильевича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 Уважаемая Елена Альбертовна! </a:t>
            </a:r>
          </a:p>
          <a:p>
            <a:pPr>
              <a:buNone/>
            </a:pPr>
            <a:r>
              <a:rPr lang="ru-RU" sz="1800" dirty="0" smtClean="0"/>
              <a:t>	Земной поклон Вам за организацию проекта в память о невиданном и </a:t>
            </a:r>
          </a:p>
          <a:p>
            <a:pPr>
              <a:buNone/>
            </a:pPr>
            <a:r>
              <a:rPr lang="ru-RU" sz="1800" dirty="0" smtClean="0"/>
              <a:t>беспримерном подвиге наших отцов, дедов, прадедов в разгроме </a:t>
            </a:r>
          </a:p>
          <a:p>
            <a:pPr>
              <a:buNone/>
            </a:pPr>
            <a:r>
              <a:rPr lang="ru-RU" sz="1800" dirty="0" smtClean="0"/>
              <a:t>фашистской Германии.</a:t>
            </a:r>
          </a:p>
          <a:p>
            <a:pPr>
              <a:buNone/>
            </a:pPr>
            <a:r>
              <a:rPr lang="ru-RU" sz="1800" dirty="0" smtClean="0"/>
              <a:t>	Великая Победа для всех потомков останется источником гордости за </a:t>
            </a:r>
          </a:p>
          <a:p>
            <a:pPr>
              <a:buNone/>
            </a:pPr>
            <a:r>
              <a:rPr lang="ru-RU" sz="1800" dirty="0" smtClean="0"/>
              <a:t>наше славное военное поколение. Это действительно праздник со </a:t>
            </a:r>
          </a:p>
          <a:p>
            <a:pPr>
              <a:buNone/>
            </a:pPr>
            <a:r>
              <a:rPr lang="ru-RU" sz="1800" dirty="0" smtClean="0"/>
              <a:t>слезами на глазах!</a:t>
            </a:r>
          </a:p>
          <a:p>
            <a:pPr>
              <a:buNone/>
            </a:pPr>
            <a:r>
              <a:rPr lang="ru-RU" sz="1800" dirty="0" smtClean="0"/>
              <a:t>	Эта книга бесценна тем, что она создана при активном участии главных</a:t>
            </a:r>
          </a:p>
          <a:p>
            <a:pPr>
              <a:buNone/>
            </a:pPr>
            <a:r>
              <a:rPr lang="ru-RU" sz="1800" dirty="0" smtClean="0"/>
              <a:t> авторов – детей!</a:t>
            </a:r>
          </a:p>
          <a:p>
            <a:pPr>
              <a:buNone/>
            </a:pPr>
            <a:r>
              <a:rPr lang="ru-RU" sz="1800" dirty="0" smtClean="0"/>
              <a:t>Елена Альбертовна, дай Вам Бог здоровья и дальнейших творческих </a:t>
            </a:r>
          </a:p>
          <a:p>
            <a:pPr>
              <a:buNone/>
            </a:pPr>
            <a:r>
              <a:rPr lang="ru-RU" sz="1800" dirty="0" smtClean="0"/>
              <a:t>планов! </a:t>
            </a:r>
          </a:p>
          <a:p>
            <a:pPr>
              <a:buNone/>
            </a:pPr>
            <a:r>
              <a:rPr lang="ru-RU" sz="1800" dirty="0" smtClean="0"/>
              <a:t>	С благодарностью о памяти нашего деда, прадеда – солдата-</a:t>
            </a:r>
          </a:p>
          <a:p>
            <a:pPr>
              <a:buNone/>
            </a:pPr>
            <a:r>
              <a:rPr lang="ru-RU" sz="1800" dirty="0" smtClean="0"/>
              <a:t>победителя, </a:t>
            </a:r>
            <a:r>
              <a:rPr lang="ru-RU" sz="1800" dirty="0" err="1" smtClean="0"/>
              <a:t>Юкляевского</a:t>
            </a:r>
            <a:r>
              <a:rPr lang="ru-RU" sz="1800" dirty="0" smtClean="0"/>
              <a:t> Андрея Васильевича его дети Мария, Василий, </a:t>
            </a:r>
          </a:p>
          <a:p>
            <a:pPr>
              <a:buNone/>
            </a:pPr>
            <a:r>
              <a:rPr lang="ru-RU" sz="1800" dirty="0" smtClean="0"/>
              <a:t>Александр, Игорь и все наши дети и внуки.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err="1" smtClean="0"/>
              <a:t>Юкляевский</a:t>
            </a:r>
            <a:r>
              <a:rPr lang="ru-RU" sz="1800" dirty="0" smtClean="0"/>
              <a:t> Александр Андреевич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/>
              <a:t>   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ШЕСТИКЛАССНИКОВ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Комментарий к главе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дети в союзе с родителями, бабушками и дедушками работают в течение учебного года, каждый узнаёт историю своего родного  города, понимает вклад  жителей города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Молотовска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дело борьбы с фашизмом: завод № 402, эвакогоспитали, ленд-лиз.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чувств, гордости за свою Родину, за своих земляков в процессе выполнения коллективного  творческого проекта, укрепление внутрисемейных отношений, развитие практики реализации коллективных  проектов в  классе.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продолжение оформления Зала Памяти и Славы в школе: следующего тематического раздела, посвященного родному городе Северодвинску - «Сын Белого моря и гордой Двины… », обучение детей ведению экскурсий в Зале для обучающихся школы и наших гостей.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1791</Words>
  <Application>Microsoft Office PowerPoint</Application>
  <PresentationFormat>Экран (4:3)</PresentationFormat>
  <Paragraphs>233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МУНИЦИПАЛЬНОЕ АВТОНОМНОЕ ОБЩЕОБРАЗОВАТЕЛЬНОЕ УЧРЕЖДЕНИЕ  «СРЕДНЯЯ ОБЩЕОБРАЗОВАТЕЛЬНАЯ ШКОЛА №6 С УГЛУБЛЕННЫМ ИЗУЧЕНИЕМ ИНОСТРАННЫХ ЯЗЫКОВ»  </vt:lpstr>
      <vt:lpstr> образовательный проект «История моей семьи в истории Великой Отечественной войны» для пятиклассников</vt:lpstr>
      <vt:lpstr> образовательный проект «История моей семьи в истории Великой Отечественной войны» для пятиклассников</vt:lpstr>
      <vt:lpstr> образовательный проект «История моей семьи в истории Великой Отечественной войны» для пятиклассников</vt:lpstr>
      <vt:lpstr> образовательный проект «История моей семьи в истории Великой Отечественной войны» для пятиклассников (Оформление зала памяти и славы, часть экспозиции)</vt:lpstr>
      <vt:lpstr> образовательный проект «История моей семьи в истории Великой Отечественной войны» для пятиклассников (Оформление зала памяти и славы, экскурсия)</vt:lpstr>
      <vt:lpstr> образовательный проект «История моей семьи в истории Великой Отечественной войны» для пятиклассников (Оформление зала памяти и славы, экскурсия)</vt:lpstr>
      <vt:lpstr> образовательный проект «История моей семьи в истории Великой Отечественной войны» для пятиклассников ( письмо сына ветерана великой отечественной войны  юкляевского андрея васильевича)</vt:lpstr>
      <vt:lpstr>образовАТЕЛЬНЫЙ ПРОЕКТ «СЫН БЕЛОГО МОРЯ И ГОРДОЙ ДВИНЫ…»  ДЛЯ ШЕСТИКЛАССНИКОВ</vt:lpstr>
      <vt:lpstr> образовательный проект «История моей семьи в истории Великой Отечественной войны» для пятиклассников (Оформление зала памяти и славы, экскурсия)</vt:lpstr>
      <vt:lpstr> образовАТЕЛЬНЫЙ ПРОЕКТ «СЫН БЕЛОГО МОРЯ И ГОРДОЙ ДВИНЫ…»  ДЛЯ ШЕСТИКЛАССНИКОВ (ЭКСКУРСИЯ ДЛЯ САМЫХ МАЛЕНЬКИХ)</vt:lpstr>
      <vt:lpstr> образовАТЕЛЬНЫЙ ПРОЕКТ «СЫН БЕЛОГО МОРЯ И ГОРДОЙ ДВИНЫ…»  ДЛЯ ШЕСТИКЛАССНИКОВ (ЭКСКУРСИЯ ДЛЯ САМЫХ СТАРШИХ)</vt:lpstr>
      <vt:lpstr> образовАТЕЛЬНЫЙ ПРОЕКТ «СЫН БЕЛОГО МОРЯ И ГОРДОЙ ДВИНЫ…»  ДЛЯ ШЕСТИКЛАССНИКОВ  (МАТЕРИАЛЫ ДЛЯ ОФОРМЛЕНИЯ СТЕНДОВ)</vt:lpstr>
      <vt:lpstr> образовАТЕЛЬНЫЙ ПРОЕКТ «СЫН БЕЛОГО МОРЯ И ГОРДОЙ ДВИНЫ…»  ДЛЯ ШЕСТИКЛАССНИКОВ  (МАТЕРИАЛЫ ДЛЯ ОФОРМЛЕНИЯ СТЕНДОВ)</vt:lpstr>
      <vt:lpstr> образовАТЕЛЬНЫЙ ПРОЕКТ «СЫН БЕЛОГО МОРЯ И ГОРДОЙ ДВИНЫ…»  ДЛЯ ШЕСТИКЛАССНИКОВ  (МАТЕРИАЛЫ ДЛЯ ОФОРМЛЕНИЯ СТЕНДОВ)</vt:lpstr>
      <vt:lpstr> образовАТЕЛЬНЫЙ ПРОЕКТ «МОЯ МАЛАЯ РОДИНА»  ДЛЯ СЕМИКЛАССНИКОВ</vt:lpstr>
      <vt:lpstr> образовАТЕЛЬНЫЙ ПРОЕКТ «МОЯ МАЛАЯ РОДИНА»  ДЛЯ СЕМИКЛАССНИКОВ</vt:lpstr>
      <vt:lpstr> образовАТЕЛЬНЫЙ ПРОЕКТ «МОЯ МАЛАЯ РОДИНА»  ДЛЯ СЕМИКЛАССНИКОВ (ТЕМЫ ДЕТСКИХ РАБОТ)</vt:lpstr>
      <vt:lpstr> образовАТЕЛЬНЫЙ ПРОЕКТ «МОЯ МАЛАЯ РОДИНА»  ДЛЯ СЕМИКЛАССНИКОВ</vt:lpstr>
      <vt:lpstr> образовАТЕЛЬНЫЙ ПРОЕКТ «МОЯ МАЛАЯ РОДИНА»  ДЛЯ СЕМИКЛАССНИКОВ</vt:lpstr>
      <vt:lpstr>образовательный  проект  «моя малая родина» для семиклассников  (герб северодвинска)</vt:lpstr>
      <vt:lpstr> образовательный проект «моя малая родина» для семиклассников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«СРЕДНЯЯ ОБЩЕОБРАЗОВАТЕЛЬНАЯ ШКОЛА №6 С УГЛУБЛЕННЫМ ИЗУЧЕНИЕМ ИНОСТРАННЫХ ЯЗЫКОВ»  </dc:title>
  <dc:creator>1</dc:creator>
  <cp:lastModifiedBy>Secretar3</cp:lastModifiedBy>
  <cp:revision>19</cp:revision>
  <dcterms:created xsi:type="dcterms:W3CDTF">2022-03-18T08:44:02Z</dcterms:created>
  <dcterms:modified xsi:type="dcterms:W3CDTF">2022-05-05T11:19:34Z</dcterms:modified>
</cp:coreProperties>
</file>